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 type="screen4x3"/>
  <p:notesSz cx="8229600" cy="14630400"/>
  <p:embeddedFontLst>
    <p:bold r:id="rId15"/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5458-17A6-4410-8E73-7A7EA2AF3569}" type="datetimeFigureOut">
              <a:rPr/>
            </a:fld>
            <a:endParaRPr lang="en-GB"/>
          </a:p>
        </p:txBody>
      </p:sp>
      <p:sp>
        <p:nvSpPr>
          <p:cNvPr id="4" name="Slide Image Placeholder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C1FF5-02B0-48D0-94C8-6F0E40106870}" type="slidenum">
              <a:rPr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11:58:36.005000.png2024-11-02 11:58:36.005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63195"/>
            <a:ext cx="6284595" cy="7934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80342"/>
            <a:ext cx="7415927" cy="31939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AU" altLang="en-US" sz="6700" dirty="0"/>
              <a:t>Hospital Availibilty checking System</a:t>
            </a:r>
            <a:endParaRPr lang="en-AU" alt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344597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AU" altLang="en-US" sz="1900" dirty="0"/>
              <a:t>making easier to find the right hospital</a:t>
            </a:r>
            <a:endParaRPr lang="en-AU" alt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0357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5182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Platform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93808"/>
            <a:ext cx="3680222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User-Friendly Interface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6387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Intuitive search and booking process.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93808"/>
            <a:ext cx="3898821" cy="771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AU" altLang="en-US" sz="2400" dirty="0"/>
              <a:t>Check for availibility of beds and other servivces</a:t>
            </a:r>
            <a:endParaRPr lang="en-AU" alt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812149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AU" altLang="en-US" sz="1900" dirty="0"/>
              <a:t>Doctor appointment </a:t>
            </a:r>
            <a:endParaRPr lang="en-AU" alt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93808"/>
            <a:ext cx="3750231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AU" alt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Emergency situation handling </a:t>
            </a:r>
            <a:endParaRPr lang="en-AU" altLang="en-US" sz="240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6387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Ensuring  </a:t>
            </a:r>
            <a:r>
              <a:rPr lang="en-AU" alt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least time wastage </a:t>
            </a:r>
            <a:endParaRPr lang="en-AU" altLang="en-US" sz="1900" dirty="0">
              <a:solidFill>
                <a:srgbClr val="403C4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0" name="Picture 9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12:02:26.109000.png2024-11-02 12:02:26.109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-155575"/>
            <a:ext cx="5486400" cy="84474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7478"/>
            <a:ext cx="74159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Development Milestones: Phase 1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690813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E5BEB2"/>
          </a:solidFill>
        </p:spPr>
      </p:sp>
      <p:sp>
        <p:nvSpPr>
          <p:cNvPr id="5" name="Shape 2"/>
          <p:cNvSpPr/>
          <p:nvPr/>
        </p:nvSpPr>
        <p:spPr>
          <a:xfrm>
            <a:off x="1481554" y="3230880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E5BEB2"/>
          </a:solidFill>
        </p:spPr>
      </p:sp>
      <p:sp>
        <p:nvSpPr>
          <p:cNvPr id="6" name="Shape 3"/>
          <p:cNvSpPr/>
          <p:nvPr/>
        </p:nvSpPr>
        <p:spPr>
          <a:xfrm>
            <a:off x="956608" y="296846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9489" y="3060978"/>
            <a:ext cx="169664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93762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Market Research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471505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Identify target audience and competitor analysis.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900255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E5BEB2"/>
          </a:solidFill>
        </p:spPr>
      </p:sp>
      <p:sp>
        <p:nvSpPr>
          <p:cNvPr id="11" name="Shape 8"/>
          <p:cNvSpPr/>
          <p:nvPr/>
        </p:nvSpPr>
        <p:spPr>
          <a:xfrm>
            <a:off x="956608" y="463784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2224" y="4730353"/>
            <a:ext cx="224076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60700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Platform Design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5140881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Create user interface and experience wireframes.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6963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E5BEB2"/>
          </a:solidFill>
        </p:spPr>
      </p:sp>
      <p:sp>
        <p:nvSpPr>
          <p:cNvPr id="16" name="Shape 13"/>
          <p:cNvSpPr/>
          <p:nvPr/>
        </p:nvSpPr>
        <p:spPr>
          <a:xfrm>
            <a:off x="956608" y="63072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9486" y="6399728"/>
            <a:ext cx="209669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6276380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MVP Development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810256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Build core features for minimum viable product.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12:04:26.276000.png2024-11-02 12:04:26.276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0045" y="645160"/>
            <a:ext cx="4876800" cy="7246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856417"/>
            <a:ext cx="7456646" cy="1506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Development Milestones: Phase 2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6430" y="2724626"/>
            <a:ext cx="30480" cy="4648557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5" name="Shape 2"/>
          <p:cNvSpPr/>
          <p:nvPr/>
        </p:nvSpPr>
        <p:spPr>
          <a:xfrm>
            <a:off x="6932355" y="3251597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6" name="Shape 3"/>
          <p:cNvSpPr/>
          <p:nvPr/>
        </p:nvSpPr>
        <p:spPr>
          <a:xfrm>
            <a:off x="6420505" y="2995732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08862" y="3086100"/>
            <a:ext cx="165616" cy="361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7550" y="2965609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Beta Testing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7550" y="3486745"/>
            <a:ext cx="5769173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Launch beta version to </a:t>
            </a:r>
            <a:r>
              <a:rPr lang="en-AU" alt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local hospitals</a:t>
            </a:r>
            <a:endParaRPr lang="en-AU" altLang="en-US" sz="1850" dirty="0">
              <a:solidFill>
                <a:srgbClr val="403C4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32355" y="4881443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11" name="Shape 8"/>
          <p:cNvSpPr/>
          <p:nvPr/>
        </p:nvSpPr>
        <p:spPr>
          <a:xfrm>
            <a:off x="6420505" y="4625578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2311" y="4715947"/>
            <a:ext cx="218718" cy="361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017550" y="4595455"/>
            <a:ext cx="322052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Feedback Integration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017550" y="5116592"/>
            <a:ext cx="5769173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AU" altLang="en-US" sz="1850" dirty="0"/>
              <a:t>Our representative guide and take feedback</a:t>
            </a:r>
            <a:endParaRPr lang="en-AU" alt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32355" y="6511290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16" name="Shape 13"/>
          <p:cNvSpPr/>
          <p:nvPr/>
        </p:nvSpPr>
        <p:spPr>
          <a:xfrm>
            <a:off x="6420505" y="6255425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9335" y="6345793"/>
            <a:ext cx="204668" cy="361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7550" y="6225302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Full Launch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7550" y="6746438"/>
            <a:ext cx="5769173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AU" altLang="en-US" sz="1850" dirty="0"/>
              <a:t> A web based platform SAHYOG</a:t>
            </a:r>
            <a:endParaRPr lang="en-AU" altLang="en-US" sz="1850" dirty="0"/>
          </a:p>
        </p:txBody>
      </p:sp>
      <p:pic>
        <p:nvPicPr>
          <p:cNvPr id="21" name="Picture 20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12:07:44.513000.png2024-11-02 12:07:44.513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43890"/>
            <a:ext cx="5486400" cy="6785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3535"/>
            <a:ext cx="7456646" cy="1506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Development Milestones: Phase 3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6430" y="2531745"/>
            <a:ext cx="30480" cy="503432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5" name="Shape 2"/>
          <p:cNvSpPr/>
          <p:nvPr/>
        </p:nvSpPr>
        <p:spPr>
          <a:xfrm>
            <a:off x="6932355" y="3058716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6" name="Shape 3"/>
          <p:cNvSpPr/>
          <p:nvPr/>
        </p:nvSpPr>
        <p:spPr>
          <a:xfrm>
            <a:off x="6420505" y="280285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08862" y="2893219"/>
            <a:ext cx="165616" cy="361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7550" y="2772727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Expansion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7550" y="3293864"/>
            <a:ext cx="5769173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Add new service categories and features.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32355" y="4688562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11" name="Shape 8"/>
          <p:cNvSpPr/>
          <p:nvPr/>
        </p:nvSpPr>
        <p:spPr>
          <a:xfrm>
            <a:off x="6420505" y="4432697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2311" y="4523065"/>
            <a:ext cx="218718" cy="361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155980" y="4507984"/>
            <a:ext cx="3806071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Mobile  </a:t>
            </a:r>
            <a:r>
              <a:rPr lang="en-AU" alt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Based booking And SOS</a:t>
            </a:r>
            <a:endParaRPr lang="en-AU" altLang="en-US" sz="235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17550" y="4884341"/>
            <a:ext cx="5769173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Launch dedicated iOS and Android apps.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32355" y="6318409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</p:spPr>
      </p:sp>
      <p:sp>
        <p:nvSpPr>
          <p:cNvPr id="16" name="Shape 13"/>
          <p:cNvSpPr/>
          <p:nvPr/>
        </p:nvSpPr>
        <p:spPr>
          <a:xfrm>
            <a:off x="6420505" y="606254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9335" y="6152912"/>
            <a:ext cx="204668" cy="361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7550" y="6032421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AI Integration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7550" y="6553557"/>
            <a:ext cx="5769173" cy="771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AU" altLang="en-US" sz="1850" dirty="0"/>
              <a:t>Create SOS alert  with Ai to make tthe availibility checking easier </a:t>
            </a:r>
            <a:endParaRPr lang="en-AU" altLang="en-US" sz="1850" dirty="0"/>
          </a:p>
        </p:txBody>
      </p:sp>
      <p:pic>
        <p:nvPicPr>
          <p:cNvPr id="21" name="Picture 20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private/var/mobile/Containers/Data/Application/A5172B6E-9684-4822-B34B-22890990F895/tmp/insert_image_tmp_dir/2024-11-02 12:09:43.076000.png2024-11-02 12:09:43.076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43650" y="37465"/>
            <a:ext cx="8286750" cy="78416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932" y="469821"/>
            <a:ext cx="4271367" cy="5339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Key Features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932" y="1857970"/>
            <a:ext cx="2135624" cy="2669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Advanced Search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7932" y="2227421"/>
            <a:ext cx="7948136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Filter by skills, location, and availability.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932" y="3611285"/>
            <a:ext cx="2135624" cy="2669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Rating System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7932" y="3980736"/>
            <a:ext cx="7948136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Transparent feedback for quality assurance.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932" y="5364599"/>
            <a:ext cx="2135624" cy="2669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Scheduling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7932" y="5734050"/>
            <a:ext cx="7948136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Integrated calendar for efficient booking.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8170" y="7091680"/>
            <a:ext cx="2854325" cy="1064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 </a:t>
            </a:r>
            <a:r>
              <a:rPr lang="en-AU" alt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Identity reviel and data privacy</a:t>
            </a:r>
            <a:endParaRPr lang="en-AU" altLang="en-US" sz="165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597932" y="7487364"/>
            <a:ext cx="7948136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Protected transactions for both parties.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6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693" y="3577828"/>
            <a:ext cx="5612487" cy="701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Market Potential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693" y="4616053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7746" y="4848106"/>
            <a:ext cx="3147417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AU" alt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Local hospitals </a:t>
            </a:r>
            <a:endParaRPr lang="en-AU" altLang="en-US" sz="220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7746" y="5333524"/>
            <a:ext cx="5953244" cy="359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Capitalize on rising freelance workforce trends.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476" y="4616053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9529" y="4848106"/>
            <a:ext cx="3290173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D </a:t>
            </a:r>
            <a:r>
              <a:rPr lang="en-AU" alt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Laboratery </a:t>
            </a:r>
            <a:endParaRPr lang="en-AU" altLang="en-US" sz="220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59529" y="5333524"/>
            <a:ext cx="5953244" cy="359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Meet increasing demand for online service platforms.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693" y="6149221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7746" y="6381274"/>
            <a:ext cx="3203496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C </a:t>
            </a:r>
            <a:r>
              <a:rPr lang="en-AU" alt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NSS workers</a:t>
            </a:r>
            <a:endParaRPr lang="en-AU" altLang="en-US" sz="220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17746" y="6866692"/>
            <a:ext cx="5953244" cy="359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Attract diverse range of service providers.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476" y="6149221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9529" y="6381274"/>
            <a:ext cx="2806184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G </a:t>
            </a:r>
            <a:r>
              <a:rPr lang="en-AU" alt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Government health care</a:t>
            </a:r>
            <a:endParaRPr lang="en-AU" altLang="en-US" sz="2200" b="1" dirty="0">
              <a:solidFill>
                <a:srgbClr val="403C4E"/>
              </a:solidFill>
              <a:latin typeface="Merriweather Bold" pitchFamily="34" charset="0"/>
              <a:ea typeface="Merriweather Bold" pitchFamily="34" charset="0"/>
              <a:cs typeface="Merriweather Bold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9529" y="6866692"/>
            <a:ext cx="5953244" cy="359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Expand to international markets with localized features.</a:t>
            </a:r>
            <a:endParaRPr lang="en-US" sz="1750" dirty="0"/>
          </a:p>
        </p:txBody>
      </p:sp>
      <p:pic>
        <p:nvPicPr>
          <p:cNvPr id="17" name="Picture 16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462" y="3640217"/>
            <a:ext cx="7268766" cy="7459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Investment Opportunity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62" y="4744164"/>
            <a:ext cx="4319826" cy="954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4063" y="6056948"/>
            <a:ext cx="2983825" cy="372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Seed Funding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74063" y="6572964"/>
            <a:ext cx="3842623" cy="763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Initial capital for MVP development.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87" y="4744164"/>
            <a:ext cx="4319826" cy="954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3888" y="6056948"/>
            <a:ext cx="2983825" cy="372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Series 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93888" y="6572964"/>
            <a:ext cx="3842623" cy="763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Scale operations and enhance platform features.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113" y="4744164"/>
            <a:ext cx="4319826" cy="954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714" y="6056948"/>
            <a:ext cx="2983825" cy="372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0"/>
                <a:cs typeface="Merriweather Bold" pitchFamily="34" charset="0"/>
              </a:rPr>
              <a:t>Series B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3714" y="6572964"/>
            <a:ext cx="3842623" cy="763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Expand market reach and integrate advanced technologies.</a:t>
            </a:r>
            <a:endParaRPr lang="en-US" sz="1850" dirty="0"/>
          </a:p>
        </p:txBody>
      </p:sp>
      <p:pic>
        <p:nvPicPr>
          <p:cNvPr id="14" name="Picture 13" descr="A white background with black and white clouds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Custom</PresentationFormat>
  <Paragraphs>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SimSun</vt:lpstr>
      <vt:lpstr>Wingdings</vt:lpstr>
      <vt:lpstr>Merriweather Bold</vt:lpstr>
      <vt:lpstr>Open Sans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iPad</cp:lastModifiedBy>
  <cp:revision>10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78FEECAA36E805A8B2352667EB0E1E6C_32</vt:lpwstr>
  </property>
  <property fmtid="{D5CDD505-2E9C-101B-9397-08002B2CF9AE}" pid="3" name="KSOProductBuildVer">
    <vt:lpwstr>3081-11.33.82</vt:lpwstr>
  </property>
</Properties>
</file>